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7"/>
  </p:notesMasterIdLst>
  <p:sldIdLst>
    <p:sldId id="699" r:id="rId2"/>
    <p:sldId id="702" r:id="rId3"/>
    <p:sldId id="703" r:id="rId4"/>
    <p:sldId id="713" r:id="rId5"/>
    <p:sldId id="714" r:id="rId6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узель 1" initials="г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5DFFA6"/>
    <a:srgbClr val="B2C7E0"/>
    <a:srgbClr val="00B853"/>
    <a:srgbClr val="FAB52A"/>
    <a:srgbClr val="E89D06"/>
    <a:srgbClr val="009900"/>
    <a:srgbClr val="006600"/>
    <a:srgbClr val="008000"/>
    <a:srgbClr val="A82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291" autoAdjust="0"/>
  </p:normalViewPr>
  <p:slideViewPr>
    <p:cSldViewPr>
      <p:cViewPr varScale="1">
        <p:scale>
          <a:sx n="98" d="100"/>
          <a:sy n="98" d="100"/>
        </p:scale>
        <p:origin x="39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9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11.09.2025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9" tIns="45929" rIns="91859" bIns="4592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59" tIns="45929" rIns="91859" bIns="4592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9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11.09.2025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552836" y="483518"/>
            <a:ext cx="6203032" cy="201622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Социально-психологическое тестирование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2025-2026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учебном году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-1692696" y="1707654"/>
            <a:ext cx="8229600" cy="178595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defRPr/>
            </a:pPr>
            <a:endParaRPr lang="ru-RU" i="1" dirty="0" smtClean="0"/>
          </a:p>
          <a:p>
            <a:pPr marL="0" indent="0" algn="r">
              <a:buNone/>
            </a:pPr>
            <a:r>
              <a:rPr lang="ru-RU" dirty="0" smtClean="0"/>
              <a:t>Вопросы - ответы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9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ЗАЧЕМ ПРОВОДИТСЯ СОЦИАЛЬНО-ПСИХОЛОГИЧЕСКОЕ ТЕСТИРОВАНИЕ ОБУЧАЮЩИХСЯ?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69186" y="1586289"/>
            <a:ext cx="672848" cy="1101617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512268" y="1498709"/>
            <a:ext cx="7714084" cy="981395"/>
            <a:chOff x="672848" y="26200"/>
            <a:chExt cx="7680283" cy="815976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07714" y="-3408666"/>
              <a:ext cx="690764" cy="7560495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680282" cy="8095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69187" y="2471334"/>
            <a:ext cx="672848" cy="1324551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512270" y="2415254"/>
            <a:ext cx="7593768" cy="1380632"/>
            <a:chOff x="672848" y="811679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30" y="-2654303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2849" y="842178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200" dirty="0" smtClean="0"/>
            </a:p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513801" y="1818595"/>
            <a:ext cx="7094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2268" y="2421202"/>
            <a:ext cx="7498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Результаты СПТ рекомендуется использовать в качестве диагностического компонента воспитательной деятельности образовательной организации. По результатам тестирования проводится профилактическая работа в образовательной организации, вносятся корректировки в имеющиеся планы и программы (это комплексная масштабная работа по профилактике отклоняющегося поведения, суицидального поведения, наркотизации), тем самым создается безопасная среда для подростка.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544449" y="1470078"/>
            <a:ext cx="743423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Социально-психологическое тестирование выявляет социально-психологические предпосылки, которые в определенных </a:t>
            </a:r>
            <a:r>
              <a:rPr lang="ru-RU" sz="1200" dirty="0" smtClean="0"/>
              <a:t>обстоятельствах могут </a:t>
            </a:r>
            <a:r>
              <a:rPr lang="ru-RU" sz="1200" dirty="0"/>
              <a:t>стать, или уже стали, значимыми факторами риска возможного вовлечения в зависимое поведение подростка, связанного с дефицитом ресурсов психологической устойчивости </a:t>
            </a:r>
            <a:r>
              <a:rPr lang="ru-RU" sz="1200" dirty="0" smtClean="0"/>
              <a:t>личности</a:t>
            </a:r>
            <a:endParaRPr lang="ru-RU" sz="12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028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7016" y="1357935"/>
            <a:ext cx="531713" cy="709759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02846" y="1368150"/>
            <a:ext cx="7200415" cy="477942"/>
            <a:chOff x="672848" y="2173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38830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02845" y="1417588"/>
            <a:ext cx="7013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Образовательные организации получают обобщенные и </a:t>
            </a:r>
            <a:r>
              <a:rPr lang="ru-RU" sz="1200" dirty="0" err="1" smtClean="0"/>
              <a:t>пофамильный</a:t>
            </a:r>
            <a:r>
              <a:rPr lang="ru-RU" sz="1200" dirty="0" smtClean="0"/>
              <a:t> список детей и подростков, попавших в группу риска.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42601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КАКИЕ РЕЗУЛЬТАТЫ ТЕСТИРОВАНИЯ ПРЕДОСТАВЛЯЮТСЯ ОБРАЗОВАТЕЛЬНОЙ ОРГАНИЗАЦИИ?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24" y="1885927"/>
            <a:ext cx="679296" cy="130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54" y="2941738"/>
            <a:ext cx="699235" cy="12757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251" y="1943002"/>
            <a:ext cx="7350197" cy="10830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158" y="3014920"/>
            <a:ext cx="7352413" cy="96934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02845" y="1942592"/>
            <a:ext cx="7066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Обобщенные результаты — результаты общие по организации и в разрезе отдельных классов (анализируются и используются для работы педагогов — социальный педагог, классный руководитель, учителя-предметники). Основная задача — знать, в каких классах отмечается повышенная </a:t>
            </a:r>
            <a:r>
              <a:rPr lang="ru-RU" sz="1200" dirty="0" err="1"/>
              <a:t>рискогенность</a:t>
            </a:r>
            <a:r>
              <a:rPr lang="ru-RU" sz="1200" dirty="0"/>
              <a:t> и обеспечить охват воспитательной работы как можно большего количества детей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15851" y="3014920"/>
            <a:ext cx="7188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 персональными данными имеет право работать только педагог-психолог образовательной организации, который имеет соответствующее образование. </a:t>
            </a:r>
            <a:r>
              <a:rPr lang="ru-RU" sz="1200" dirty="0" smtClean="0"/>
              <a:t>Он </a:t>
            </a:r>
            <a:r>
              <a:rPr lang="ru-RU" sz="1200" dirty="0"/>
              <a:t>оказывает своевременную адресную психолого-педагогическую </a:t>
            </a:r>
            <a:r>
              <a:rPr lang="ru-RU" sz="1200" dirty="0" smtClean="0"/>
              <a:t>помощь.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699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/>
              <a:t>Какова периодичность проведения СПТ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946" y="1063227"/>
            <a:ext cx="798645" cy="21501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593591" y="1081134"/>
            <a:ext cx="7298889" cy="1994672"/>
            <a:chOff x="672848" y="2173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 rot="5400000">
              <a:off x="4138830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547664" y="1131590"/>
            <a:ext cx="7056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Тестирование проводится на регулярной основе 1 раз в год начиная с 7 класса. Методика СПТ применяется для тестирования лиц подросткового и юношеского возраста </a:t>
            </a:r>
            <a:r>
              <a:rPr lang="ru-RU" dirty="0" smtClean="0"/>
              <a:t>строго с 13 лет</a:t>
            </a:r>
            <a:r>
              <a:rPr lang="ru-RU" dirty="0"/>
              <a:t>, обучающиеся общеобразовательных школ с 7 по 11 класс </a:t>
            </a:r>
            <a:r>
              <a:rPr lang="ru-RU" dirty="0" smtClean="0"/>
              <a:t>, </a:t>
            </a:r>
            <a:r>
              <a:rPr lang="ru-RU" dirty="0"/>
              <a:t>студенты профессиональных и высших образовательных организаций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735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0" dirty="0"/>
              <a:t>Как быть, если в 7 классе есть 12-летние дети, ведь тестирование начинается с 13 лет?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23365"/>
            <a:ext cx="798645" cy="2152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890" y="1141657"/>
            <a:ext cx="7425572" cy="21154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275" y="1225572"/>
            <a:ext cx="7200800" cy="1947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dirty="0"/>
              <a:t>При проведении разъяснительной работы родители информируются, о том, что тестирование проходят ежегодно, </a:t>
            </a:r>
            <a:r>
              <a:rPr lang="ru-RU" sz="1800" dirty="0" smtClean="0"/>
              <a:t>строго </a:t>
            </a:r>
            <a:r>
              <a:rPr lang="ru-RU" sz="1800" dirty="0"/>
              <a:t>с 13 лет.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Если </a:t>
            </a:r>
            <a:r>
              <a:rPr lang="ru-RU" sz="1800" dirty="0"/>
              <a:t>родитель изъявляет желание протестировать ребенка, не достигшего 13 лет, то ему НИ В КОЕМ СЛУЧАЕ </a:t>
            </a:r>
            <a:r>
              <a:rPr lang="ru-RU" sz="1800" dirty="0" smtClean="0"/>
              <a:t> НЕ предоставляется </a:t>
            </a:r>
            <a:r>
              <a:rPr lang="ru-RU" sz="1800" dirty="0"/>
              <a:t>такая </a:t>
            </a:r>
            <a:r>
              <a:rPr lang="ru-RU" sz="1800" dirty="0" smtClean="0"/>
              <a:t>возможность. ДЕТИ НЕ ДОСТИГШИЕ 13 ЛЕТ не учитываются при подачи количества человек, подлежащих тестированию от класса.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10976279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7198</TotalTime>
  <Words>324</Words>
  <Application>Microsoft Office PowerPoint</Application>
  <PresentationFormat>Экран (16:9)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4_Тема Office</vt:lpstr>
      <vt:lpstr>    Социально-психологическое тестирование в 2025-2026 учебном году     </vt:lpstr>
      <vt:lpstr>Презентация PowerPoint</vt:lpstr>
      <vt:lpstr>Презентация PowerPoint</vt:lpstr>
      <vt:lpstr>Какова периодичность проведения СПТ</vt:lpstr>
      <vt:lpstr>Как быть, если в 7 классе есть 12-летние дети, ведь тестирование начинается с 13 лет?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712</cp:revision>
  <cp:lastPrinted>2022-03-22T05:37:45Z</cp:lastPrinted>
  <dcterms:created xsi:type="dcterms:W3CDTF">2015-10-13T08:15:21Z</dcterms:created>
  <dcterms:modified xsi:type="dcterms:W3CDTF">2025-09-11T06:21:03Z</dcterms:modified>
</cp:coreProperties>
</file>